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F26B21"/>
    <a:srgbClr val="96499B"/>
    <a:srgbClr val="C42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16" y="-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9506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40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689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999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83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23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59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1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49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48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028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11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76750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434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プレースホルダー 11"/>
          <p:cNvSpPr txBox="1">
            <a:spLocks/>
          </p:cNvSpPr>
          <p:nvPr/>
        </p:nvSpPr>
        <p:spPr>
          <a:xfrm>
            <a:off x="3490546" y="1761390"/>
            <a:ext cx="5562599" cy="651845"/>
          </a:xfrm>
          <a:prstGeom prst="rect">
            <a:avLst/>
          </a:prstGeom>
        </p:spPr>
        <p:txBody>
          <a:bodyPr lIns="91438" tIns="45719" rIns="91438" bIns="45719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Remen</a:t>
            </a:r>
            <a:r>
              <a:rPr lang="en-US" sz="3200" b="1" dirty="0" smtClean="0">
                <a:solidFill>
                  <a:srgbClr val="F26B21"/>
                </a:solidFill>
                <a:latin typeface="+mj-lt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Basa</a:t>
            </a:r>
            <a:r>
              <a:rPr lang="en-US" sz="3200" b="1" dirty="0" smtClean="0">
                <a:solidFill>
                  <a:srgbClr val="F26B21"/>
                </a:solidFill>
                <a:latin typeface="+mj-lt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26B21"/>
                </a:solidFill>
                <a:latin typeface="+mj-lt"/>
                <a:cs typeface="Arial" pitchFamily="34" charset="0"/>
              </a:rPr>
              <a:t>Jawi</a:t>
            </a:r>
            <a:endParaRPr lang="en-US" sz="3200" b="1" dirty="0">
              <a:solidFill>
                <a:srgbClr val="F26B21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4" name="直線コネクタ 9"/>
          <p:cNvCxnSpPr/>
          <p:nvPr/>
        </p:nvCxnSpPr>
        <p:spPr>
          <a:xfrm>
            <a:off x="3952614" y="2690923"/>
            <a:ext cx="4576597" cy="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5" name="タイトル 1"/>
          <p:cNvSpPr txBox="1">
            <a:spLocks/>
          </p:cNvSpPr>
          <p:nvPr/>
        </p:nvSpPr>
        <p:spPr>
          <a:xfrm>
            <a:off x="3684534" y="1123951"/>
            <a:ext cx="5073868" cy="469019"/>
          </a:xfrm>
          <a:prstGeom prst="rect">
            <a:avLst/>
          </a:prstGeom>
        </p:spPr>
        <p:txBody>
          <a:bodyPr lIns="91438" tIns="45719" rIns="91438" bIns="45719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045116" y="2787390"/>
            <a:ext cx="2188417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SD/MI </a:t>
            </a: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KELAS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IV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14402" y="438150"/>
            <a:ext cx="2584430" cy="3695503"/>
            <a:chOff x="914402" y="438150"/>
            <a:chExt cx="2584430" cy="3695503"/>
          </a:xfrm>
        </p:grpSpPr>
        <p:sp>
          <p:nvSpPr>
            <p:cNvPr id="16" name="Cube 15"/>
            <p:cNvSpPr/>
            <p:nvPr/>
          </p:nvSpPr>
          <p:spPr>
            <a:xfrm>
              <a:off x="914402" y="438150"/>
              <a:ext cx="2584430" cy="3695503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4171" tIns="107085" rIns="214171" bIns="107085"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9740" y="552647"/>
              <a:ext cx="2467955" cy="3581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02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31"/>
          <a:stretch/>
        </p:blipFill>
        <p:spPr>
          <a:xfrm>
            <a:off x="4800388" y="1682688"/>
            <a:ext cx="4343611" cy="29529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1429"/>
            <a:ext cx="827014" cy="86090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990600" y="561883"/>
            <a:ext cx="39040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pc="38" dirty="0" err="1" smtClean="0"/>
              <a:t>Pasinaon</a:t>
            </a:r>
            <a:r>
              <a:rPr lang="en-US" sz="3200" b="1" spc="38" dirty="0" smtClean="0"/>
              <a:t> 1 </a:t>
            </a:r>
            <a:r>
              <a:rPr lang="en-US" sz="3200" b="1" spc="38" dirty="0" err="1" smtClean="0"/>
              <a:t>Geguritan</a:t>
            </a:r>
            <a:endParaRPr lang="id-ID" sz="3200" dirty="0"/>
          </a:p>
        </p:txBody>
      </p:sp>
      <p:grpSp>
        <p:nvGrpSpPr>
          <p:cNvPr id="6" name="Group 5"/>
          <p:cNvGrpSpPr/>
          <p:nvPr/>
        </p:nvGrpSpPr>
        <p:grpSpPr>
          <a:xfrm>
            <a:off x="440986" y="1276350"/>
            <a:ext cx="4453696" cy="3359320"/>
            <a:chOff x="836416" y="2426714"/>
            <a:chExt cx="4453696" cy="3359320"/>
          </a:xfrm>
        </p:grpSpPr>
        <p:grpSp>
          <p:nvGrpSpPr>
            <p:cNvPr id="7" name="Group 6"/>
            <p:cNvGrpSpPr/>
            <p:nvPr/>
          </p:nvGrpSpPr>
          <p:grpSpPr>
            <a:xfrm>
              <a:off x="836416" y="2426714"/>
              <a:ext cx="4453696" cy="3359320"/>
              <a:chOff x="836416" y="2426714"/>
              <a:chExt cx="4453696" cy="3359320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836417" y="2985267"/>
                <a:ext cx="4453695" cy="28007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dirty="0" err="1"/>
                  <a:t>Setelah</a:t>
                </a:r>
                <a:r>
                  <a:rPr lang="en-US" sz="1600" dirty="0"/>
                  <a:t> </a:t>
                </a:r>
                <a:r>
                  <a:rPr lang="en-US" sz="1600" dirty="0" err="1"/>
                  <a:t>mempelajari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bab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ini</a:t>
                </a:r>
                <a:r>
                  <a:rPr lang="en-US" sz="1600" dirty="0"/>
                  <a:t>, </a:t>
                </a:r>
                <a:r>
                  <a:rPr lang="en-US" sz="1600" dirty="0" err="1"/>
                  <a:t>peserta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didik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diharapkan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dapat</a:t>
                </a:r>
                <a:r>
                  <a:rPr lang="en-US" sz="1600" dirty="0"/>
                  <a:t>: </a:t>
                </a:r>
              </a:p>
              <a:p>
                <a:r>
                  <a:rPr lang="en-US" sz="1600" dirty="0"/>
                  <a:t>1.1 </a:t>
                </a:r>
                <a:r>
                  <a:rPr lang="en-US" sz="1600" dirty="0" err="1"/>
                  <a:t>Menjawab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mengajukan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pertanyaan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tentang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isi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geguritan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dalam</a:t>
                </a:r>
                <a:r>
                  <a:rPr lang="en-US" sz="1600" dirty="0"/>
                  <a:t> </a:t>
                </a:r>
                <a:r>
                  <a:rPr lang="en-US" sz="1600" dirty="0" err="1"/>
                  <a:t>ragam</a:t>
                </a:r>
                <a:r>
                  <a:rPr lang="en-US" sz="1600" dirty="0"/>
                  <a:t> </a:t>
                </a:r>
                <a:r>
                  <a:rPr lang="en-US" sz="1600" dirty="0" err="1"/>
                  <a:t>ngoko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krama</a:t>
                </a:r>
                <a:r>
                  <a:rPr lang="en-US" sz="1600" dirty="0"/>
                  <a:t>. </a:t>
                </a:r>
              </a:p>
              <a:p>
                <a:r>
                  <a:rPr lang="en-US" sz="1600" dirty="0"/>
                  <a:t>1.2 </a:t>
                </a:r>
                <a:r>
                  <a:rPr lang="en-US" sz="1600" dirty="0" err="1"/>
                  <a:t>Mengungkapkan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isi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geguritan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secara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tertulis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dalam</a:t>
                </a:r>
                <a:r>
                  <a:rPr lang="en-US" sz="1600" dirty="0"/>
                  <a:t> </a:t>
                </a:r>
                <a:r>
                  <a:rPr lang="en-US" sz="1600" dirty="0" err="1"/>
                  <a:t>ragam</a:t>
                </a:r>
                <a:r>
                  <a:rPr lang="en-US" sz="1600" dirty="0"/>
                  <a:t> </a:t>
                </a:r>
                <a:r>
                  <a:rPr lang="en-US" sz="1600" dirty="0" err="1"/>
                  <a:t>krama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ngoko</a:t>
                </a:r>
                <a:r>
                  <a:rPr lang="en-US" sz="1600" dirty="0"/>
                  <a:t>. </a:t>
                </a:r>
              </a:p>
              <a:p>
                <a:r>
                  <a:rPr lang="en-US" sz="1600" dirty="0"/>
                  <a:t>1.3 </a:t>
                </a:r>
                <a:r>
                  <a:rPr lang="en-US" sz="1600" dirty="0" err="1"/>
                  <a:t>Mengungkapkan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nilai-nilai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luhur</a:t>
                </a:r>
                <a:r>
                  <a:rPr lang="en-US" sz="1600" dirty="0"/>
                  <a:t> yang </a:t>
                </a:r>
                <a:r>
                  <a:rPr lang="en-US" sz="1600" dirty="0" err="1"/>
                  <a:t>terkandung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dalam</a:t>
                </a:r>
                <a:r>
                  <a:rPr lang="en-US" sz="1600" dirty="0"/>
                  <a:t> </a:t>
                </a:r>
                <a:r>
                  <a:rPr lang="en-US" sz="1600" dirty="0" err="1"/>
                  <a:t>geguritan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secara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tertulis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dalam</a:t>
                </a:r>
                <a:r>
                  <a:rPr lang="en-US" sz="1600" dirty="0"/>
                  <a:t> </a:t>
                </a:r>
                <a:r>
                  <a:rPr lang="en-US" sz="1600" dirty="0" err="1"/>
                  <a:t>ragam</a:t>
                </a:r>
                <a:r>
                  <a:rPr lang="en-US" sz="1600" dirty="0"/>
                  <a:t> </a:t>
                </a:r>
                <a:r>
                  <a:rPr lang="en-US" sz="1600" dirty="0" err="1"/>
                  <a:t>krama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ngoko</a:t>
                </a:r>
                <a:r>
                  <a:rPr lang="en-US" sz="1600" dirty="0"/>
                  <a:t>. </a:t>
                </a:r>
              </a:p>
              <a:p>
                <a:r>
                  <a:rPr lang="en-US" sz="1600" dirty="0"/>
                  <a:t>1.4 </a:t>
                </a:r>
                <a:r>
                  <a:rPr lang="en-US" sz="1600" dirty="0" err="1"/>
                  <a:t>Membaca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indah</a:t>
                </a:r>
                <a:r>
                  <a:rPr lang="en-US" sz="1600" dirty="0"/>
                  <a:t> </a:t>
                </a:r>
                <a:r>
                  <a:rPr lang="en-US" sz="1600" dirty="0" err="1"/>
                  <a:t>geguritan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sesuai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dengan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lafal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intonasi</a:t>
                </a:r>
                <a:r>
                  <a:rPr lang="en-US" sz="1600" dirty="0"/>
                  <a:t> yang </a:t>
                </a:r>
                <a:r>
                  <a:rPr lang="en-US" sz="1600" dirty="0" err="1"/>
                  <a:t>benar</a:t>
                </a:r>
                <a:r>
                  <a:rPr lang="en-US" sz="1600" dirty="0"/>
                  <a:t>. </a:t>
                </a:r>
                <a:endParaRPr lang="en-US" sz="1600" dirty="0"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836416" y="2426714"/>
                <a:ext cx="2819132" cy="457200"/>
              </a:xfrm>
              <a:prstGeom prst="rect">
                <a:avLst/>
              </a:prstGeom>
              <a:solidFill>
                <a:srgbClr val="8EB4E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923144" y="2455258"/>
              <a:ext cx="24316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err="1">
                  <a:latin typeface="+mj-lt"/>
                </a:rPr>
                <a:t>Tujuan</a:t>
              </a:r>
              <a:r>
                <a:rPr lang="en-US" sz="2000" b="1" dirty="0">
                  <a:latin typeface="+mj-lt"/>
                </a:rPr>
                <a:t> </a:t>
              </a:r>
              <a:r>
                <a:rPr lang="en-US" sz="2000" b="1" dirty="0" err="1">
                  <a:latin typeface="+mj-lt"/>
                </a:rPr>
                <a:t>Pembelajaran</a:t>
              </a:r>
              <a:endParaRPr lang="en-US" sz="2000" b="1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367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899" y="1954947"/>
            <a:ext cx="4070101" cy="257895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52400" y="114670"/>
            <a:ext cx="5943600" cy="780680"/>
            <a:chOff x="152400" y="193509"/>
            <a:chExt cx="5943600" cy="7806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93509"/>
              <a:ext cx="4114800" cy="780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33400" y="212189"/>
              <a:ext cx="5562600" cy="6069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Apersepsi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70338" y="1123950"/>
            <a:ext cx="79116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Yen </a:t>
            </a:r>
            <a:r>
              <a:rPr lang="en-US" sz="2400" dirty="0" err="1"/>
              <a:t>srawung</a:t>
            </a:r>
            <a:r>
              <a:rPr lang="en-US" sz="2400" dirty="0"/>
              <a:t> </a:t>
            </a:r>
            <a:r>
              <a:rPr lang="en-US" sz="2400" dirty="0" err="1"/>
              <a:t>kuwi</a:t>
            </a:r>
            <a:r>
              <a:rPr lang="en-US" sz="2400" dirty="0"/>
              <a:t> kudu </a:t>
            </a:r>
            <a:r>
              <a:rPr lang="en-US" sz="2400" dirty="0" err="1"/>
              <a:t>nganggo</a:t>
            </a:r>
            <a:r>
              <a:rPr lang="en-US" sz="2400" dirty="0"/>
              <a:t> </a:t>
            </a:r>
            <a:r>
              <a:rPr lang="en-US" sz="2400" dirty="0" err="1"/>
              <a:t>unggah-ungguh</a:t>
            </a:r>
            <a:r>
              <a:rPr lang="en-US" sz="2400" dirty="0"/>
              <a:t>. </a:t>
            </a:r>
            <a:r>
              <a:rPr lang="en-US" sz="2400" dirty="0" err="1"/>
              <a:t>Umpamane</a:t>
            </a:r>
            <a:r>
              <a:rPr lang="en-US" sz="2400" dirty="0"/>
              <a:t> </a:t>
            </a:r>
            <a:r>
              <a:rPr lang="en-US" sz="2400" dirty="0" err="1"/>
              <a:t>karo</a:t>
            </a:r>
            <a:r>
              <a:rPr lang="en-US" sz="2400" dirty="0"/>
              <a:t> </a:t>
            </a:r>
            <a:r>
              <a:rPr lang="en-US" sz="2400" dirty="0" err="1"/>
              <a:t>kanca</a:t>
            </a:r>
            <a:r>
              <a:rPr lang="en-US" sz="2400" dirty="0"/>
              <a:t> </a:t>
            </a:r>
            <a:r>
              <a:rPr lang="en-US" sz="2400" dirty="0" err="1"/>
              <a:t>sakpantaran</a:t>
            </a:r>
            <a:r>
              <a:rPr lang="en-US" sz="2400" dirty="0"/>
              <a:t>, </a:t>
            </a:r>
            <a:r>
              <a:rPr lang="en-US" sz="2400" dirty="0" err="1"/>
              <a:t>bisa</a:t>
            </a:r>
            <a:r>
              <a:rPr lang="en-US" sz="2400" dirty="0"/>
              <a:t> </a:t>
            </a:r>
            <a:r>
              <a:rPr lang="en-US" sz="2400" dirty="0" err="1"/>
              <a:t>nganggo</a:t>
            </a:r>
            <a:r>
              <a:rPr lang="en-US" sz="2400" dirty="0"/>
              <a:t> </a:t>
            </a:r>
            <a:r>
              <a:rPr lang="en-US" sz="2400" dirty="0" err="1"/>
              <a:t>ragam</a:t>
            </a:r>
            <a:r>
              <a:rPr lang="en-US" sz="2400" dirty="0"/>
              <a:t> </a:t>
            </a:r>
            <a:r>
              <a:rPr lang="en-US" sz="2400" dirty="0" err="1"/>
              <a:t>ngoko</a:t>
            </a:r>
            <a:r>
              <a:rPr lang="en-US" sz="2400" dirty="0"/>
              <a:t>. </a:t>
            </a:r>
            <a:endParaRPr lang="en-US" sz="24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457200" y="2266950"/>
            <a:ext cx="47564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Ragam</a:t>
            </a:r>
            <a:r>
              <a:rPr lang="en-US" sz="2400" dirty="0" smtClean="0"/>
              <a:t> </a:t>
            </a:r>
            <a:r>
              <a:rPr lang="en-US" sz="2400" dirty="0" err="1"/>
              <a:t>ngoko</a:t>
            </a:r>
            <a:r>
              <a:rPr lang="en-US" sz="2400" dirty="0"/>
              <a:t> </a:t>
            </a:r>
            <a:r>
              <a:rPr lang="en-US" sz="2400" dirty="0" err="1"/>
              <a:t>uga</a:t>
            </a:r>
            <a:r>
              <a:rPr lang="en-US" sz="2400" dirty="0"/>
              <a:t> </a:t>
            </a:r>
            <a:r>
              <a:rPr lang="en-US" sz="2400" dirty="0" err="1"/>
              <a:t>digunakake</a:t>
            </a:r>
            <a:r>
              <a:rPr lang="en-US" sz="2400" dirty="0"/>
              <a:t> </a:t>
            </a:r>
            <a:r>
              <a:rPr lang="en-US" sz="2400" dirty="0" err="1"/>
              <a:t>wong</a:t>
            </a:r>
            <a:r>
              <a:rPr lang="en-US" sz="2400" dirty="0"/>
              <a:t> sing </a:t>
            </a:r>
            <a:r>
              <a:rPr lang="en-US" sz="2400" dirty="0" err="1"/>
              <a:t>luwih</a:t>
            </a:r>
            <a:r>
              <a:rPr lang="en-US" sz="2400" dirty="0"/>
              <a:t> </a:t>
            </a:r>
            <a:r>
              <a:rPr lang="en-US" sz="2400" dirty="0" err="1"/>
              <a:t>tuwa</a:t>
            </a:r>
            <a:r>
              <a:rPr lang="en-US" sz="2400" dirty="0"/>
              <a:t> </a:t>
            </a:r>
            <a:r>
              <a:rPr lang="en-US" sz="2400" dirty="0" err="1"/>
              <a:t>marang</a:t>
            </a:r>
            <a:r>
              <a:rPr lang="en-US" sz="2400" dirty="0"/>
              <a:t> sing </a:t>
            </a:r>
            <a:r>
              <a:rPr lang="en-US" sz="2400" dirty="0" err="1"/>
              <a:t>luwih</a:t>
            </a:r>
            <a:r>
              <a:rPr lang="en-US" sz="2400" dirty="0"/>
              <a:t> </a:t>
            </a:r>
            <a:r>
              <a:rPr lang="en-US" sz="2400" dirty="0" err="1"/>
              <a:t>enom</a:t>
            </a:r>
            <a:r>
              <a:rPr lang="en-US" sz="2400" dirty="0"/>
              <a:t>. </a:t>
            </a:r>
            <a:r>
              <a:rPr lang="en-US" sz="2400" dirty="0" err="1"/>
              <a:t>Nanging</a:t>
            </a:r>
            <a:r>
              <a:rPr lang="en-US" sz="2400" dirty="0"/>
              <a:t> </a:t>
            </a:r>
            <a:r>
              <a:rPr lang="en-US" sz="2400" dirty="0" err="1"/>
              <a:t>marang</a:t>
            </a:r>
            <a:r>
              <a:rPr lang="en-US" sz="2400" dirty="0"/>
              <a:t> </a:t>
            </a:r>
            <a:r>
              <a:rPr lang="en-US" sz="2400" dirty="0" err="1"/>
              <a:t>wong</a:t>
            </a:r>
            <a:r>
              <a:rPr lang="en-US" sz="2400" dirty="0"/>
              <a:t> sing </a:t>
            </a:r>
            <a:r>
              <a:rPr lang="en-US" sz="2400" dirty="0" err="1"/>
              <a:t>luwih</a:t>
            </a:r>
            <a:r>
              <a:rPr lang="en-US" sz="2400" dirty="0"/>
              <a:t> </a:t>
            </a:r>
            <a:r>
              <a:rPr lang="en-US" sz="2400" dirty="0" err="1"/>
              <a:t>tuwa</a:t>
            </a:r>
            <a:r>
              <a:rPr lang="en-US" sz="2400" dirty="0"/>
              <a:t>, kudu </a:t>
            </a:r>
            <a:r>
              <a:rPr lang="en-US" sz="2400" dirty="0" err="1"/>
              <a:t>nganggo</a:t>
            </a:r>
            <a:r>
              <a:rPr lang="en-US" sz="2400" dirty="0"/>
              <a:t> </a:t>
            </a:r>
            <a:r>
              <a:rPr lang="en-US" sz="2400" dirty="0" err="1"/>
              <a:t>ragam</a:t>
            </a:r>
            <a:r>
              <a:rPr lang="en-US" sz="2400" dirty="0"/>
              <a:t> </a:t>
            </a:r>
            <a:r>
              <a:rPr lang="en-US" sz="2400" dirty="0" err="1"/>
              <a:t>krama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86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277" y="910528"/>
            <a:ext cx="3595924" cy="3642422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52400" y="133350"/>
            <a:ext cx="6477000" cy="780680"/>
            <a:chOff x="152400" y="267070"/>
            <a:chExt cx="5943600" cy="7806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67070"/>
              <a:ext cx="5791200" cy="780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33400" y="269282"/>
              <a:ext cx="5562600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1  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Nyemak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Geguritan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16147" y="846922"/>
            <a:ext cx="38283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Maca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Batin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Geguritan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0101" y="1995570"/>
            <a:ext cx="4152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err="1"/>
              <a:t>Geguritan</a:t>
            </a:r>
            <a:r>
              <a:rPr lang="en-US" sz="2400" i="1" dirty="0"/>
              <a:t> </a:t>
            </a:r>
            <a:r>
              <a:rPr lang="en-US" sz="2400" i="1" dirty="0" err="1"/>
              <a:t>utawa</a:t>
            </a:r>
            <a:r>
              <a:rPr lang="en-US" sz="2400" i="1" dirty="0"/>
              <a:t> </a:t>
            </a:r>
            <a:r>
              <a:rPr lang="en-US" sz="2400" i="1" dirty="0" err="1"/>
              <a:t>guritan</a:t>
            </a:r>
            <a:r>
              <a:rPr lang="en-US" sz="2400" i="1" dirty="0"/>
              <a:t> </a:t>
            </a:r>
            <a:r>
              <a:rPr lang="en-US" sz="2400" i="1" dirty="0" err="1"/>
              <a:t>iku</a:t>
            </a:r>
            <a:r>
              <a:rPr lang="en-US" sz="2400" i="1" dirty="0"/>
              <a:t> </a:t>
            </a:r>
            <a:r>
              <a:rPr lang="en-US" sz="2400" i="1" dirty="0" err="1"/>
              <a:t>mujudake</a:t>
            </a:r>
            <a:r>
              <a:rPr lang="en-US" sz="2400" i="1" dirty="0"/>
              <a:t> </a:t>
            </a:r>
            <a:r>
              <a:rPr lang="en-US" sz="2400" i="1" dirty="0" err="1"/>
              <a:t>sawijining</a:t>
            </a:r>
            <a:r>
              <a:rPr lang="en-US" sz="2400" i="1" dirty="0"/>
              <a:t> </a:t>
            </a:r>
            <a:r>
              <a:rPr lang="en-US" sz="2400" i="1" dirty="0" err="1"/>
              <a:t>jinis</a:t>
            </a:r>
            <a:r>
              <a:rPr lang="en-US" sz="2400" i="1" dirty="0"/>
              <a:t> </a:t>
            </a:r>
            <a:r>
              <a:rPr lang="en-US" sz="2400" i="1" dirty="0" err="1"/>
              <a:t>susastra</a:t>
            </a:r>
            <a:r>
              <a:rPr lang="en-US" sz="2400" i="1" dirty="0"/>
              <a:t> </a:t>
            </a:r>
            <a:r>
              <a:rPr lang="en-US" sz="2400" i="1" dirty="0" err="1"/>
              <a:t>Jawa</a:t>
            </a:r>
            <a:r>
              <a:rPr lang="en-US" sz="2400" i="1" dirty="0"/>
              <a:t>, </a:t>
            </a:r>
            <a:r>
              <a:rPr lang="en-US" sz="2400" i="1" dirty="0" err="1"/>
              <a:t>kang</a:t>
            </a:r>
            <a:r>
              <a:rPr lang="en-US" sz="2400" i="1" dirty="0"/>
              <a:t> </a:t>
            </a:r>
            <a:r>
              <a:rPr lang="en-US" sz="2400" i="1" dirty="0" err="1"/>
              <a:t>ing</a:t>
            </a:r>
            <a:r>
              <a:rPr lang="en-US" sz="2400" i="1" dirty="0"/>
              <a:t> </a:t>
            </a:r>
            <a:r>
              <a:rPr lang="en-US" sz="2400" i="1" dirty="0" err="1"/>
              <a:t>basa</a:t>
            </a:r>
            <a:r>
              <a:rPr lang="en-US" sz="2400" i="1" dirty="0"/>
              <a:t> Indonesia </a:t>
            </a:r>
            <a:r>
              <a:rPr lang="en-US" sz="2400" i="1" dirty="0" err="1"/>
              <a:t>diarani</a:t>
            </a:r>
            <a:r>
              <a:rPr lang="en-US" sz="2400" i="1" dirty="0"/>
              <a:t> </a:t>
            </a:r>
            <a:r>
              <a:rPr lang="en-US" sz="2400" i="1" dirty="0" err="1"/>
              <a:t>puisi</a:t>
            </a:r>
            <a:r>
              <a:rPr lang="en-US" sz="2400" i="1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758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2419349"/>
            <a:ext cx="6667500" cy="21354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381" y="323702"/>
            <a:ext cx="30095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Negesi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Tembung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0100" y="849690"/>
            <a:ext cx="7962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Ayo, </a:t>
            </a:r>
            <a:r>
              <a:rPr lang="en-US" sz="2400" dirty="0" err="1"/>
              <a:t>saiki</a:t>
            </a:r>
            <a:r>
              <a:rPr lang="en-US" sz="2400" dirty="0"/>
              <a:t>, </a:t>
            </a:r>
            <a:r>
              <a:rPr lang="en-US" sz="2400" dirty="0" err="1"/>
              <a:t>bebarengan</a:t>
            </a:r>
            <a:r>
              <a:rPr lang="en-US" sz="2400" dirty="0"/>
              <a:t> </a:t>
            </a:r>
            <a:r>
              <a:rPr lang="en-US" sz="2400" dirty="0" err="1"/>
              <a:t>negesi</a:t>
            </a:r>
            <a:r>
              <a:rPr lang="en-US" sz="2400" dirty="0"/>
              <a:t> </a:t>
            </a:r>
            <a:r>
              <a:rPr lang="en-US" sz="2400" dirty="0" err="1"/>
              <a:t>tetembungan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ana</a:t>
            </a:r>
            <a:r>
              <a:rPr lang="en-US" sz="2400" dirty="0"/>
              <a:t>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geguritan</a:t>
            </a:r>
            <a:r>
              <a:rPr lang="en-US" sz="2400" dirty="0"/>
              <a:t>. </a:t>
            </a:r>
            <a:r>
              <a:rPr lang="en-US" sz="2400" dirty="0" err="1"/>
              <a:t>Kanggo</a:t>
            </a:r>
            <a:r>
              <a:rPr lang="en-US" sz="2400" dirty="0"/>
              <a:t> </a:t>
            </a:r>
            <a:r>
              <a:rPr lang="en-US" sz="2400" dirty="0" err="1"/>
              <a:t>nggampangake</a:t>
            </a:r>
            <a:r>
              <a:rPr lang="en-US" sz="2400" dirty="0"/>
              <a:t> </a:t>
            </a:r>
            <a:r>
              <a:rPr lang="en-US" sz="2400" dirty="0" err="1"/>
              <a:t>anggonmu</a:t>
            </a:r>
            <a:r>
              <a:rPr lang="en-US" sz="2400" dirty="0"/>
              <a:t> </a:t>
            </a:r>
            <a:r>
              <a:rPr lang="en-US" sz="2400" dirty="0" err="1"/>
              <a:t>negesi</a:t>
            </a:r>
            <a:r>
              <a:rPr lang="en-US" sz="2400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mbandhingake</a:t>
            </a:r>
            <a:r>
              <a:rPr lang="en-US" sz="2400" dirty="0"/>
              <a:t> </a:t>
            </a:r>
            <a:r>
              <a:rPr lang="en-US" sz="2400" dirty="0" err="1"/>
              <a:t>karo</a:t>
            </a:r>
            <a:r>
              <a:rPr lang="en-US" sz="2400" dirty="0"/>
              <a:t> </a:t>
            </a:r>
            <a:r>
              <a:rPr lang="en-US" sz="2400" dirty="0" err="1"/>
              <a:t>tetembungan</a:t>
            </a:r>
            <a:r>
              <a:rPr lang="en-US" sz="2400" dirty="0"/>
              <a:t> </a:t>
            </a:r>
            <a:r>
              <a:rPr lang="en-US" sz="2400" dirty="0" err="1" smtClean="0"/>
              <a:t>padinan</a:t>
            </a:r>
            <a:r>
              <a:rPr lang="en-US" sz="2400" dirty="0" smtClean="0"/>
              <a:t>/</a:t>
            </a:r>
            <a:r>
              <a:rPr lang="en-US" sz="2400" dirty="0" err="1" smtClean="0"/>
              <a:t>thialek</a:t>
            </a:r>
            <a:r>
              <a:rPr lang="en-US" sz="2400" dirty="0" smtClean="0"/>
              <a:t>, </a:t>
            </a:r>
            <a:r>
              <a:rPr lang="en-US" sz="2400" dirty="0" err="1" smtClean="0"/>
              <a:t>utawa</a:t>
            </a:r>
            <a:r>
              <a:rPr lang="en-US" sz="2400" dirty="0" smtClean="0"/>
              <a:t> </a:t>
            </a:r>
            <a:r>
              <a:rPr lang="en-US" sz="2400" dirty="0" err="1"/>
              <a:t>ngoko</a:t>
            </a:r>
            <a:r>
              <a:rPr lang="en-US" sz="2400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krama</a:t>
            </a:r>
            <a:r>
              <a:rPr lang="en-US" sz="2400" dirty="0"/>
              <a:t> </a:t>
            </a:r>
            <a:r>
              <a:rPr lang="en-US" sz="2400" dirty="0" err="1" smtClean="0"/>
              <a:t>inggile</a:t>
            </a:r>
            <a:r>
              <a:rPr lang="en-US" sz="2400" dirty="0"/>
              <a:t>.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57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52400" y="133350"/>
            <a:ext cx="6477000" cy="780680"/>
            <a:chOff x="152400" y="267070"/>
            <a:chExt cx="5943600" cy="7806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67070"/>
              <a:ext cx="5791200" cy="78068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533400" y="269282"/>
              <a:ext cx="5562600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2  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Nulis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Geguritan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16147" y="846922"/>
            <a:ext cx="698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Nulis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Pitutur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Luhur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Kang Ana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Ing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Geguritan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6300" y="1370142"/>
            <a:ext cx="7658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err="1"/>
              <a:t>Pitutur</a:t>
            </a:r>
            <a:r>
              <a:rPr lang="en-US" sz="2400" i="1" dirty="0"/>
              <a:t> </a:t>
            </a:r>
            <a:r>
              <a:rPr lang="en-US" sz="2400" i="1" dirty="0" err="1"/>
              <a:t>luhur</a:t>
            </a:r>
            <a:r>
              <a:rPr lang="en-US" sz="2400" i="1" dirty="0"/>
              <a:t> </a:t>
            </a:r>
            <a:r>
              <a:rPr lang="en-US" sz="2400" i="1" dirty="0" err="1"/>
              <a:t>kang</a:t>
            </a:r>
            <a:r>
              <a:rPr lang="en-US" sz="2400" i="1" dirty="0"/>
              <a:t> </a:t>
            </a:r>
            <a:r>
              <a:rPr lang="en-US" sz="2400" i="1" dirty="0" err="1"/>
              <a:t>ana</a:t>
            </a:r>
            <a:r>
              <a:rPr lang="en-US" sz="2400" i="1" dirty="0"/>
              <a:t> </a:t>
            </a:r>
            <a:r>
              <a:rPr lang="en-US" sz="2400" i="1" dirty="0" err="1"/>
              <a:t>ing</a:t>
            </a:r>
            <a:r>
              <a:rPr lang="en-US" sz="2400" i="1" dirty="0"/>
              <a:t> </a:t>
            </a:r>
            <a:r>
              <a:rPr lang="en-US" sz="2400" i="1" dirty="0" err="1"/>
              <a:t>sajroning</a:t>
            </a:r>
            <a:r>
              <a:rPr lang="en-US" sz="2400" i="1" dirty="0"/>
              <a:t> </a:t>
            </a:r>
            <a:r>
              <a:rPr lang="en-US" sz="2400" i="1" dirty="0" err="1"/>
              <a:t>geguritan</a:t>
            </a:r>
            <a:r>
              <a:rPr lang="en-US" sz="2400" i="1" dirty="0"/>
              <a:t> </a:t>
            </a:r>
            <a:r>
              <a:rPr lang="en-US" sz="2400" i="1" dirty="0" err="1"/>
              <a:t>iku</a:t>
            </a:r>
            <a:r>
              <a:rPr lang="en-US" sz="2400" i="1" dirty="0"/>
              <a:t> </a:t>
            </a:r>
            <a:r>
              <a:rPr lang="en-US" sz="2400" i="1" dirty="0" err="1"/>
              <a:t>mujudake</a:t>
            </a:r>
            <a:r>
              <a:rPr lang="en-US" sz="2400" i="1" dirty="0"/>
              <a:t> </a:t>
            </a:r>
            <a:r>
              <a:rPr lang="en-US" sz="2400" i="1" dirty="0" err="1"/>
              <a:t>gambaran</a:t>
            </a:r>
            <a:r>
              <a:rPr lang="en-US" sz="2400" i="1" dirty="0"/>
              <a:t> </a:t>
            </a:r>
            <a:r>
              <a:rPr lang="en-US" sz="2400" i="1" dirty="0" err="1"/>
              <a:t>utawa</a:t>
            </a:r>
            <a:r>
              <a:rPr lang="en-US" sz="2400" i="1" dirty="0"/>
              <a:t> </a:t>
            </a:r>
            <a:r>
              <a:rPr lang="en-US" sz="2400" i="1" dirty="0" err="1"/>
              <a:t>dudutan</a:t>
            </a:r>
            <a:r>
              <a:rPr lang="en-US" sz="2400" i="1" dirty="0"/>
              <a:t>/ </a:t>
            </a:r>
            <a:r>
              <a:rPr lang="en-US" sz="2400" i="1" dirty="0" err="1"/>
              <a:t>simpulane</a:t>
            </a:r>
            <a:r>
              <a:rPr lang="en-US" sz="2400" i="1" dirty="0"/>
              <a:t> </a:t>
            </a:r>
            <a:r>
              <a:rPr lang="en-US" sz="2400" i="1" dirty="0" err="1"/>
              <a:t>isi</a:t>
            </a:r>
            <a:r>
              <a:rPr lang="en-US" sz="2400" i="1" dirty="0"/>
              <a:t> </a:t>
            </a:r>
            <a:r>
              <a:rPr lang="en-US" sz="2400" i="1" dirty="0" err="1"/>
              <a:t>geguritan</a:t>
            </a:r>
            <a:r>
              <a:rPr lang="en-US" sz="2400" i="1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5848" y="2343150"/>
            <a:ext cx="76581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400" b="1" dirty="0"/>
              <a:t>Pitutur luhur geguritan “Aja Jothakan”. </a:t>
            </a:r>
            <a:endParaRPr lang="fi-FI" sz="2400" dirty="0"/>
          </a:p>
          <a:p>
            <a:r>
              <a:rPr lang="en-US" sz="2400" dirty="0" err="1"/>
              <a:t>Basa</a:t>
            </a:r>
            <a:r>
              <a:rPr lang="en-US" sz="2400" dirty="0"/>
              <a:t> </a:t>
            </a:r>
            <a:r>
              <a:rPr lang="en-US" sz="2400" dirty="0" err="1"/>
              <a:t>Ngoko</a:t>
            </a:r>
            <a:r>
              <a:rPr lang="en-US" sz="2400" dirty="0"/>
              <a:t> = </a:t>
            </a:r>
            <a:r>
              <a:rPr lang="en-US" sz="2400" dirty="0" smtClean="0"/>
              <a:t>_________________________________________________ </a:t>
            </a:r>
            <a:r>
              <a:rPr lang="en-US" sz="2400" dirty="0" err="1"/>
              <a:t>Basa</a:t>
            </a:r>
            <a:r>
              <a:rPr lang="en-US" sz="2400" dirty="0"/>
              <a:t> </a:t>
            </a:r>
            <a:r>
              <a:rPr lang="en-US" sz="2400" dirty="0" err="1"/>
              <a:t>Krama</a:t>
            </a:r>
            <a:r>
              <a:rPr lang="en-US" sz="2400" dirty="0"/>
              <a:t> = </a:t>
            </a:r>
            <a:r>
              <a:rPr lang="en-US" sz="2400" dirty="0" smtClean="0"/>
              <a:t>_________________________________________________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66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381" y="323702"/>
            <a:ext cx="5661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Nulis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Pokok-Pokok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Isine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Geguritan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0100" y="849690"/>
            <a:ext cx="7962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n-NO" sz="2400" dirty="0"/>
              <a:t>Ayo, saiki, tulisen isine geguritan iku ing basa ngoko lan krama. Rembugen bareng kanca klompokmu.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5848" y="1928158"/>
            <a:ext cx="76581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Isine</a:t>
            </a:r>
            <a:r>
              <a:rPr lang="en-US" sz="2400" b="1" dirty="0"/>
              <a:t> </a:t>
            </a:r>
            <a:r>
              <a:rPr lang="en-US" sz="2400" b="1" dirty="0" err="1"/>
              <a:t>geguritan</a:t>
            </a:r>
            <a:r>
              <a:rPr lang="en-US" sz="2400" b="1" dirty="0"/>
              <a:t> “</a:t>
            </a:r>
            <a:r>
              <a:rPr lang="en-US" sz="2400" b="1" dirty="0" err="1"/>
              <a:t>Aja</a:t>
            </a:r>
            <a:r>
              <a:rPr lang="en-US" sz="2400" b="1" dirty="0"/>
              <a:t> </a:t>
            </a:r>
            <a:r>
              <a:rPr lang="en-US" sz="2400" b="1" dirty="0" err="1"/>
              <a:t>Jothakan</a:t>
            </a:r>
            <a:r>
              <a:rPr lang="en-US" sz="2400" b="1" dirty="0"/>
              <a:t>”. </a:t>
            </a:r>
            <a:endParaRPr lang="en-US" sz="2400" dirty="0"/>
          </a:p>
          <a:p>
            <a:r>
              <a:rPr lang="fi-FI" sz="2400" b="1" dirty="0"/>
              <a:t>1. </a:t>
            </a:r>
            <a:r>
              <a:rPr lang="fi-FI" sz="2400" dirty="0"/>
              <a:t>Ngoko </a:t>
            </a:r>
            <a:r>
              <a:rPr lang="fi-FI" sz="2400" dirty="0" smtClean="0">
                <a:sym typeface="Wingdings"/>
              </a:rPr>
              <a:t> </a:t>
            </a:r>
            <a:r>
              <a:rPr lang="fi-FI" sz="2400" dirty="0" smtClean="0"/>
              <a:t>Geguritan </a:t>
            </a:r>
            <a:r>
              <a:rPr lang="fi-FI" sz="2400" dirty="0"/>
              <a:t>“Aja Jothakan” isine </a:t>
            </a:r>
            <a:r>
              <a:rPr lang="fi-FI" sz="2400" dirty="0" smtClean="0"/>
              <a:t>nyritakake. </a:t>
            </a:r>
            <a:endParaRPr lang="fi-FI" sz="2400" dirty="0"/>
          </a:p>
          <a:p>
            <a:r>
              <a:rPr lang="en-US" sz="2400" dirty="0" smtClean="0"/>
              <a:t>_________________________________________________</a:t>
            </a:r>
            <a:endParaRPr lang="en-US" sz="2400" dirty="0"/>
          </a:p>
          <a:p>
            <a:r>
              <a:rPr lang="fi-FI" sz="2400" b="1" dirty="0"/>
              <a:t>2. </a:t>
            </a:r>
            <a:r>
              <a:rPr lang="fi-FI" sz="2400" dirty="0"/>
              <a:t>Krama </a:t>
            </a:r>
            <a:r>
              <a:rPr lang="fi-FI" sz="2400" dirty="0">
                <a:sym typeface="Wingdings"/>
              </a:rPr>
              <a:t></a:t>
            </a:r>
            <a:r>
              <a:rPr lang="fi-FI" sz="2400" dirty="0" smtClean="0"/>
              <a:t> </a:t>
            </a:r>
            <a:r>
              <a:rPr lang="fi-FI" sz="2400" dirty="0"/>
              <a:t>Geguritan “Aja Jothakan” isinipun nyariosaken. </a:t>
            </a:r>
          </a:p>
          <a:p>
            <a:r>
              <a:rPr lang="en-US" sz="2400" dirty="0" smtClean="0"/>
              <a:t>_________________________________________________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24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804" y="757518"/>
            <a:ext cx="2870596" cy="3795432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52400" y="133350"/>
            <a:ext cx="6477000" cy="780680"/>
            <a:chOff x="152400" y="267070"/>
            <a:chExt cx="5943600" cy="7806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67070"/>
              <a:ext cx="5791200" cy="7806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33400" y="269282"/>
              <a:ext cx="5562600" cy="634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buSzPct val="100000"/>
              </a:pP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Wulangan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3  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Maca</a:t>
              </a:r>
              <a:r>
                <a:rPr lang="en-US" sz="32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Geguritan</a:t>
              </a:r>
              <a:endPara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16147" y="846922"/>
            <a:ext cx="3975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A.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Maca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Endah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Geguritan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6300" y="1623358"/>
            <a:ext cx="38481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Ayo, </a:t>
            </a:r>
            <a:r>
              <a:rPr lang="en-US" sz="2400" dirty="0" err="1"/>
              <a:t>saiki</a:t>
            </a:r>
            <a:r>
              <a:rPr lang="en-US" sz="2400" dirty="0"/>
              <a:t>, </a:t>
            </a:r>
            <a:r>
              <a:rPr lang="en-US" sz="2400" dirty="0" err="1"/>
              <a:t>wacanen</a:t>
            </a:r>
            <a:r>
              <a:rPr lang="en-US" sz="2400" dirty="0"/>
              <a:t> </a:t>
            </a:r>
            <a:r>
              <a:rPr lang="en-US" sz="2400" dirty="0" err="1"/>
              <a:t>geguritan</a:t>
            </a:r>
            <a:r>
              <a:rPr lang="en-US" sz="2400" dirty="0"/>
              <a:t> “</a:t>
            </a:r>
            <a:r>
              <a:rPr lang="en-US" sz="2400" dirty="0" err="1"/>
              <a:t>Aja</a:t>
            </a:r>
            <a:r>
              <a:rPr lang="en-US" sz="2400" dirty="0"/>
              <a:t> </a:t>
            </a:r>
            <a:r>
              <a:rPr lang="en-US" sz="2400" dirty="0" err="1"/>
              <a:t>Jothakan</a:t>
            </a:r>
            <a:r>
              <a:rPr lang="en-US" sz="2400" dirty="0"/>
              <a:t>” </a:t>
            </a:r>
            <a:r>
              <a:rPr lang="en-US" sz="2400" dirty="0" err="1"/>
              <a:t>ing</a:t>
            </a:r>
            <a:r>
              <a:rPr lang="en-US" sz="2400" dirty="0"/>
              <a:t> </a:t>
            </a:r>
            <a:r>
              <a:rPr lang="en-US" sz="2400" dirty="0" err="1"/>
              <a:t>ndhuwur</a:t>
            </a:r>
            <a:r>
              <a:rPr lang="en-US" sz="2400" dirty="0"/>
              <a:t> </a:t>
            </a:r>
            <a:r>
              <a:rPr lang="en-US" sz="2400" dirty="0" err="1"/>
              <a:t>wacanen</a:t>
            </a:r>
            <a:r>
              <a:rPr lang="en-US" sz="2400" dirty="0"/>
              <a:t> </a:t>
            </a:r>
            <a:r>
              <a:rPr lang="en-US" sz="2400" dirty="0" err="1"/>
              <a:t>kanthi</a:t>
            </a:r>
            <a:r>
              <a:rPr lang="en-US" sz="2400" dirty="0"/>
              <a:t> </a:t>
            </a:r>
            <a:r>
              <a:rPr lang="en-US" sz="2400" dirty="0" err="1"/>
              <a:t>lafal</a:t>
            </a:r>
            <a:r>
              <a:rPr lang="en-US" sz="2400" dirty="0"/>
              <a:t>, </a:t>
            </a:r>
            <a:r>
              <a:rPr lang="en-US" sz="2400" dirty="0" err="1"/>
              <a:t>kedaling</a:t>
            </a:r>
            <a:r>
              <a:rPr lang="en-US" sz="2400" dirty="0"/>
              <a:t> </a:t>
            </a:r>
            <a:r>
              <a:rPr lang="en-US" sz="2400" dirty="0" err="1"/>
              <a:t>lesan</a:t>
            </a:r>
            <a:r>
              <a:rPr lang="en-US" sz="2400" dirty="0"/>
              <a:t> (</a:t>
            </a:r>
            <a:r>
              <a:rPr lang="en-US" sz="2400" dirty="0" err="1"/>
              <a:t>intonasi</a:t>
            </a:r>
            <a:r>
              <a:rPr lang="en-US" sz="2400" dirty="0"/>
              <a:t>),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penghayatan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trep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6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741776"/>
            <a:ext cx="5722616" cy="384446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0381" y="323702"/>
            <a:ext cx="841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631825" algn="l"/>
              </a:tabLst>
            </a:pP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B.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Dhiskusi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lan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Gladhen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/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Latihan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Maca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Endah</a:t>
            </a:r>
            <a:r>
              <a:rPr lang="en-US" sz="2800" b="1" dirty="0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Geguritan</a:t>
            </a:r>
            <a:endParaRPr lang="en-US" sz="2800" b="1" dirty="0">
              <a:solidFill>
                <a:schemeClr val="accent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0100" y="1047750"/>
            <a:ext cx="33909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Ayo, </a:t>
            </a:r>
            <a:r>
              <a:rPr lang="en-US" sz="2400" dirty="0" err="1"/>
              <a:t>saiki</a:t>
            </a:r>
            <a:r>
              <a:rPr lang="en-US" sz="2400" dirty="0"/>
              <a:t>, </a:t>
            </a:r>
            <a:r>
              <a:rPr lang="en-US" sz="2400" dirty="0" err="1"/>
              <a:t>rembugen</a:t>
            </a:r>
            <a:r>
              <a:rPr lang="en-US" sz="2400" dirty="0"/>
              <a:t> </a:t>
            </a:r>
            <a:r>
              <a:rPr lang="en-US" sz="2400" dirty="0" err="1"/>
              <a:t>karo</a:t>
            </a:r>
            <a:r>
              <a:rPr lang="en-US" sz="2400" dirty="0"/>
              <a:t> </a:t>
            </a:r>
            <a:r>
              <a:rPr lang="en-US" sz="2400" dirty="0" err="1"/>
              <a:t>kanca-kancamu</a:t>
            </a:r>
            <a:r>
              <a:rPr lang="en-US" sz="2400" dirty="0"/>
              <a:t>, </a:t>
            </a:r>
            <a:r>
              <a:rPr lang="en-US" sz="2400" dirty="0" err="1"/>
              <a:t>kepriye</a:t>
            </a:r>
            <a:r>
              <a:rPr lang="en-US" sz="2400" dirty="0"/>
              <a:t> </a:t>
            </a:r>
            <a:r>
              <a:rPr lang="en-US" sz="2400" dirty="0" err="1"/>
              <a:t>carane</a:t>
            </a:r>
            <a:r>
              <a:rPr lang="en-US" sz="2400" dirty="0"/>
              <a:t> </a:t>
            </a:r>
            <a:r>
              <a:rPr lang="en-US" sz="2400" dirty="0" err="1"/>
              <a:t>maca</a:t>
            </a:r>
            <a:r>
              <a:rPr lang="en-US" sz="2400" dirty="0"/>
              <a:t> </a:t>
            </a:r>
            <a:r>
              <a:rPr lang="en-US" sz="2400" dirty="0" err="1"/>
              <a:t>geguritan</a:t>
            </a:r>
            <a:r>
              <a:rPr lang="en-US" sz="2400" dirty="0"/>
              <a:t> “</a:t>
            </a:r>
            <a:r>
              <a:rPr lang="en-US" sz="2400" dirty="0" err="1"/>
              <a:t>Aja</a:t>
            </a:r>
            <a:r>
              <a:rPr lang="en-US" sz="2400" dirty="0"/>
              <a:t> </a:t>
            </a:r>
            <a:r>
              <a:rPr lang="en-US" sz="2400" dirty="0" err="1"/>
              <a:t>Jothakan</a:t>
            </a:r>
            <a:r>
              <a:rPr lang="en-US" sz="2400" dirty="0"/>
              <a:t>” </a:t>
            </a:r>
            <a:r>
              <a:rPr lang="en-US" sz="2400" dirty="0" err="1"/>
              <a:t>kanthi</a:t>
            </a:r>
            <a:r>
              <a:rPr lang="en-US" sz="2400" dirty="0"/>
              <a:t> </a:t>
            </a:r>
            <a:r>
              <a:rPr lang="en-US" sz="2400" dirty="0" err="1"/>
              <a:t>lafal</a:t>
            </a:r>
            <a:r>
              <a:rPr lang="en-US" sz="2400" dirty="0"/>
              <a:t>, </a:t>
            </a:r>
            <a:r>
              <a:rPr lang="en-US" sz="2400" dirty="0" err="1"/>
              <a:t>lagu</a:t>
            </a:r>
            <a:r>
              <a:rPr lang="en-US" sz="2400" dirty="0"/>
              <a:t>/</a:t>
            </a:r>
            <a:r>
              <a:rPr lang="en-US" sz="2400" dirty="0" err="1"/>
              <a:t>intonasi</a:t>
            </a:r>
            <a:r>
              <a:rPr lang="en-US" sz="2400" dirty="0"/>
              <a:t>,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ekspresi</a:t>
            </a:r>
            <a:r>
              <a:rPr lang="en-US" sz="2400" dirty="0"/>
              <a:t> </a:t>
            </a:r>
            <a:r>
              <a:rPr lang="en-US" sz="2400" dirty="0" err="1"/>
              <a:t>kang</a:t>
            </a:r>
            <a:r>
              <a:rPr lang="en-US" sz="2400" dirty="0"/>
              <a:t> </a:t>
            </a:r>
            <a:r>
              <a:rPr lang="en-US" sz="2400" dirty="0" err="1"/>
              <a:t>trep</a:t>
            </a:r>
            <a:r>
              <a:rPr lang="en-US" sz="2400" dirty="0"/>
              <a:t>. </a:t>
            </a:r>
            <a:endParaRPr lang="en-US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54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350</Words>
  <Application>Microsoft Office PowerPoint</Application>
  <PresentationFormat>On-screen Show (16:9)</PresentationFormat>
  <Paragraphs>35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Rofikah</cp:lastModifiedBy>
  <cp:revision>81</cp:revision>
  <dcterms:created xsi:type="dcterms:W3CDTF">2020-01-31T07:09:35Z</dcterms:created>
  <dcterms:modified xsi:type="dcterms:W3CDTF">2023-01-19T08:14:44Z</dcterms:modified>
</cp:coreProperties>
</file>